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8" r:id="rId2"/>
    <p:sldId id="257" r:id="rId3"/>
    <p:sldId id="271" r:id="rId4"/>
    <p:sldId id="273" r:id="rId5"/>
    <p:sldId id="274" r:id="rId6"/>
    <p:sldId id="259" r:id="rId7"/>
    <p:sldId id="272" r:id="rId8"/>
    <p:sldId id="260" r:id="rId9"/>
    <p:sldId id="261" r:id="rId10"/>
    <p:sldId id="262" r:id="rId11"/>
    <p:sldId id="263" r:id="rId12"/>
    <p:sldId id="264" r:id="rId13"/>
    <p:sldId id="265" r:id="rId14"/>
    <p:sldId id="268" r:id="rId15"/>
    <p:sldId id="269" r:id="rId16"/>
    <p:sldId id="270" r:id="rId17"/>
    <p:sldId id="276" r:id="rId18"/>
    <p:sldId id="267" r:id="rId19"/>
    <p:sldId id="275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04:54:20.2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04:29:21.71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04:53:40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7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4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89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49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840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800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3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4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36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206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nzine.blogspot.com/2018/05/what-can-we-do-to-solve-climate-change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cebreakerone.org/2020/10/11/the-covid-crisis-has-reduced-emissions-but-they-are-still-too-high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cafs.cgiar.org/blog/study-reviews-compelling-strategies-reduce-drought-related-risks-farmers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isc.pb.unizin.org/chem103and104/chapter/chemistry-of-the-atmosphere-m5q6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ree in a field&#10;&#10;Description automatically generated with low confidence">
            <a:extLst>
              <a:ext uri="{FF2B5EF4-FFF2-40B4-BE49-F238E27FC236}">
                <a16:creationId xmlns:a16="http://schemas.microsoft.com/office/drawing/2014/main" id="{44D14110-472C-AAA3-0CD5-541BCBCB2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1570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DA28A0-B1F3-4C4A-91E5-937BB894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8200" dirty="0">
                <a:latin typeface="Abadi" panose="020B0604020104020204" pitchFamily="34" charset="0"/>
              </a:rPr>
              <a:t>Causes of Climate Changes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571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360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A4A5-A95B-4C41-8316-CBE9EF6CD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66" y="106532"/>
            <a:ext cx="10475651" cy="1518082"/>
          </a:xfrm>
        </p:spPr>
        <p:txBody>
          <a:bodyPr>
            <a:noAutofit/>
          </a:bodyPr>
          <a:lstStyle/>
          <a:p>
            <a:pPr algn="ctr"/>
            <a:r>
              <a:rPr lang="en-IN" sz="5400" b="1" dirty="0">
                <a:latin typeface="Abadi" panose="020B0604020104020204" pitchFamily="34" charset="0"/>
              </a:rPr>
              <a:t>CO2 emissions from different sources of Electricity Production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AD9F9-8D91-4273-9E26-A2468FCC4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376" y="2128838"/>
            <a:ext cx="7623248" cy="425291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965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A2B3-E165-4D26-9FBA-F6BC4C88F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Abadi" panose="020B0604020104020204" pitchFamily="34" charset="0"/>
              </a:rPr>
              <a:t>Top 10 Countries by CO2 Emission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FFCAE6-F31C-1EB6-9C30-A33D1FE4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370" y="1968087"/>
            <a:ext cx="8527260" cy="4524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960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C82C8-14EE-4A70-8FCF-F86C0D8E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 b="1" dirty="0">
                <a:latin typeface="Abadi" panose="020B0604020104020204" pitchFamily="34" charset="0"/>
              </a:rPr>
              <a:t>Electricity Production of Countries from Coal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E4E25"/>
          </a:solidFill>
          <a:ln w="38100" cap="rnd">
            <a:solidFill>
              <a:srgbClr val="EE4E2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52340E-AEB1-4EFD-BF05-5B29D8CA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5781" y="640080"/>
            <a:ext cx="6271646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7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74FB2-F471-4F73-978B-D50A73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latin typeface="Abadi" panose="020B0604020104020204" pitchFamily="34" charset="0"/>
              </a:rPr>
              <a:t>CO2 Emission &amp; Per Capita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B04B"/>
          </a:solidFill>
          <a:ln w="38100" cap="rnd">
            <a:solidFill>
              <a:srgbClr val="FFB0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AADDE-1250-404E-37E2-2CD1602D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6" y="640079"/>
            <a:ext cx="7315200" cy="58155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203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4FB2-F471-4F73-978B-D50A73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65" y="232603"/>
            <a:ext cx="10515600" cy="36374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Abadi" panose="020B0604020104020204" pitchFamily="34" charset="0"/>
              </a:rPr>
              <a:t>Dashboard 1</a:t>
            </a:r>
          </a:p>
        </p:txBody>
      </p:sp>
      <p:pic>
        <p:nvPicPr>
          <p:cNvPr id="4" name="slide2" descr="Greenhouse Dashboard">
            <a:extLst>
              <a:ext uri="{FF2B5EF4-FFF2-40B4-BE49-F238E27FC236}">
                <a16:creationId xmlns:a16="http://schemas.microsoft.com/office/drawing/2014/main" id="{28C2D78D-0F13-4A2D-8282-8E9F3BA47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986597"/>
            <a:ext cx="11001375" cy="563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956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4FB2-F471-4F73-978B-D50A73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756" y="385003"/>
            <a:ext cx="10515600" cy="36374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Abadi" panose="020B0604020104020204" pitchFamily="34" charset="0"/>
              </a:rPr>
              <a:t>Dashboard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D4A50-6229-5846-89FF-858F8D67D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47" y="1093580"/>
            <a:ext cx="10646018" cy="55318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0917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4FB2-F471-4F73-978B-D50A7395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65" y="232603"/>
            <a:ext cx="10515600" cy="363745"/>
          </a:xfrm>
        </p:spPr>
        <p:txBody>
          <a:bodyPr>
            <a:normAutofit fontScale="90000"/>
          </a:bodyPr>
          <a:lstStyle/>
          <a:p>
            <a:pPr algn="ctr"/>
            <a:r>
              <a:rPr lang="en-IN" b="1" dirty="0">
                <a:latin typeface="Abadi" panose="020B0604020104020204" pitchFamily="34" charset="0"/>
              </a:rPr>
              <a:t>Dashboard 3</a:t>
            </a:r>
          </a:p>
        </p:txBody>
      </p:sp>
      <p:pic>
        <p:nvPicPr>
          <p:cNvPr id="5" name="slide2" descr="Per capita Emission">
            <a:extLst>
              <a:ext uri="{FF2B5EF4-FFF2-40B4-BE49-F238E27FC236}">
                <a16:creationId xmlns:a16="http://schemas.microsoft.com/office/drawing/2014/main" id="{48953E8C-F4DF-4B10-A1EA-712C80AA7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" y="986597"/>
            <a:ext cx="11001375" cy="56388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2049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2BFF7-BB15-A1C9-193D-E03F4696F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70"/>
            <a:ext cx="6894576" cy="1784538"/>
          </a:xfrm>
        </p:spPr>
        <p:txBody>
          <a:bodyPr anchor="b">
            <a:normAutofit/>
          </a:bodyPr>
          <a:lstStyle/>
          <a:p>
            <a:r>
              <a:rPr lang="en-US" sz="6700" b="1" dirty="0">
                <a:latin typeface="Abadi" panose="020B0604020104020204" pitchFamily="34" charset="0"/>
              </a:rPr>
              <a:t>Net-zero Emission</a:t>
            </a:r>
            <a:endParaRPr lang="en-IN" sz="6700" b="1" dirty="0">
              <a:latin typeface="Abadi" panose="020B0604020104020204" pitchFamily="34" charset="0"/>
            </a:endParaRP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395391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71A9E0"/>
          </a:solidFill>
          <a:ln w="38100" cap="rnd">
            <a:solidFill>
              <a:srgbClr val="71A9E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CDE6-BE8E-C534-1556-13967C426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435278"/>
            <a:ext cx="7572375" cy="43952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over-releasing greenhouse gases into the atmosphere.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Removing an equal amount of Greenhouse gases to compensate for emissions.</a:t>
            </a:r>
          </a:p>
          <a:p>
            <a:pPr>
              <a:lnSpc>
                <a:spcPct val="10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Strategies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Electricity without emission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Electric vehicles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energy efficiently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Carbon dioxide from the atmosphere.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no parking sign&#10;&#10;Description automatically generated with low confidence">
            <a:extLst>
              <a:ext uri="{FF2B5EF4-FFF2-40B4-BE49-F238E27FC236}">
                <a16:creationId xmlns:a16="http://schemas.microsoft.com/office/drawing/2014/main" id="{CA8616D6-ECE5-F6BE-28D1-6F8B426F59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980" r="43769" b="-1"/>
          <a:stretch/>
        </p:blipFill>
        <p:spPr>
          <a:xfrm>
            <a:off x="8141399" y="10"/>
            <a:ext cx="4050601" cy="6857990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58024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74FB2-F471-4F73-978B-D50A7395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Abadi" panose="020B0604020104020204" pitchFamily="34" charset="0"/>
              </a:rPr>
              <a:t>Electricity Generation by Renewables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82FFF-4B3F-499B-9AC7-DC2EF1DC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26" y="1926535"/>
            <a:ext cx="9244640" cy="48477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7677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B76EF-2FE6-D9AC-EEF2-8FE6042D0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0884" y="196450"/>
            <a:ext cx="5591175" cy="85407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dirty="0">
                <a:latin typeface="Abadi" panose="020B0604020104020204" pitchFamily="34" charset="0"/>
              </a:rPr>
              <a:t>Net-zero Emission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F0B24-B67E-171A-71BE-1BC6FA68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57" y="1164201"/>
            <a:ext cx="10579685" cy="54973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687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8A183-5163-4BED-AE30-2CEA2D7C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latin typeface="Abadi" panose="020B0604020202020204" pitchFamily="34" charset="0"/>
              </a:rPr>
              <a:t>Presented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80B60-B2C9-4672-A511-2E8A69D43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2146"/>
            <a:ext cx="3886200" cy="1575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Abadi" panose="020B0604020104020204" pitchFamily="34" charset="0"/>
                <a:ea typeface="Cambria" panose="02040503050406030204" pitchFamily="18" charset="0"/>
              </a:rPr>
              <a:t>Akhil Mathew</a:t>
            </a:r>
          </a:p>
          <a:p>
            <a:pPr marL="0" indent="0">
              <a:buNone/>
            </a:pPr>
            <a:r>
              <a:rPr lang="en-US" sz="3600" dirty="0">
                <a:latin typeface="Abadi" panose="020B0604020104020204" pitchFamily="34" charset="0"/>
                <a:ea typeface="Cambria" panose="02040503050406030204" pitchFamily="18" charset="0"/>
              </a:rPr>
              <a:t>Neenu Markose</a:t>
            </a:r>
          </a:p>
        </p:txBody>
      </p:sp>
    </p:spTree>
    <p:extLst>
      <p:ext uri="{BB962C8B-B14F-4D97-AF65-F5344CB8AC3E}">
        <p14:creationId xmlns:p14="http://schemas.microsoft.com/office/powerpoint/2010/main" val="3736729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9DC2B-8FF9-4DDE-9058-D966FC2C6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000" dirty="0">
                <a:latin typeface="Abadi" panose="020B0604020104020204" pitchFamily="34" charset="0"/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6DFB626-8602-2EED-8B71-2767D6192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9265" y="591670"/>
            <a:ext cx="2688873" cy="2688873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937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Geometric white clouds on a blue sky">
            <a:extLst>
              <a:ext uri="{FF2B5EF4-FFF2-40B4-BE49-F238E27FC236}">
                <a16:creationId xmlns:a16="http://schemas.microsoft.com/office/drawing/2014/main" id="{5A076B8F-4A6B-0E4D-3F90-DD1851E8F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5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0BC822-26BC-77B2-8241-D1757F0D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68" y="1837310"/>
            <a:ext cx="3803904" cy="3183380"/>
          </a:xfrm>
        </p:spPr>
        <p:txBody>
          <a:bodyPr anchor="t">
            <a:normAutofit/>
          </a:bodyPr>
          <a:lstStyle/>
          <a:p>
            <a:r>
              <a:rPr lang="en-US" sz="5400" b="1" dirty="0">
                <a:latin typeface="Abadi" panose="020B0604020104020204" pitchFamily="34" charset="0"/>
              </a:rPr>
              <a:t>Climate &amp; Weather</a:t>
            </a:r>
            <a:endParaRPr lang="en-IN" sz="5400" b="1" dirty="0">
              <a:latin typeface="Abadi" panose="020B0604020104020204" pitchFamily="34" charset="0"/>
            </a:endParaRPr>
          </a:p>
        </p:txBody>
      </p:sp>
      <p:sp>
        <p:nvSpPr>
          <p:cNvPr id="29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952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C583-3EFA-4917-3F1A-35A02B2DC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4104" y="847082"/>
            <a:ext cx="5946648" cy="49884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IN" b="1" dirty="0">
                <a:solidFill>
                  <a:schemeClr val="bg1"/>
                </a:solidFill>
                <a:latin typeface="Abadi" panose="020B0604020104020204" pitchFamily="34" charset="0"/>
              </a:rPr>
              <a:t>Weather</a:t>
            </a:r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: 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Short-term atmospheric conditions.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Limited Area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It can change rapidly.</a:t>
            </a:r>
          </a:p>
          <a:p>
            <a:pPr marL="457200" lvl="1" indent="0">
              <a:buNone/>
            </a:pPr>
            <a:endParaRPr lang="en-IN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en-IN" b="1" dirty="0">
                <a:solidFill>
                  <a:schemeClr val="bg1"/>
                </a:solidFill>
                <a:latin typeface="Abadi" panose="020B0604020104020204" pitchFamily="34" charset="0"/>
              </a:rPr>
              <a:t>Climate</a:t>
            </a:r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: 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Average of weather over time &amp; space.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Long term/Seasonal change.</a:t>
            </a:r>
          </a:p>
          <a:p>
            <a:pPr lvl="1"/>
            <a:r>
              <a:rPr lang="en-IN" dirty="0">
                <a:solidFill>
                  <a:schemeClr val="bg1"/>
                </a:solidFill>
                <a:latin typeface="Abadi" panose="020B0604020104020204" pitchFamily="34" charset="0"/>
              </a:rPr>
              <a:t>Wide Area</a:t>
            </a:r>
          </a:p>
        </p:txBody>
      </p:sp>
    </p:spTree>
    <p:extLst>
      <p:ext uri="{BB962C8B-B14F-4D97-AF65-F5344CB8AC3E}">
        <p14:creationId xmlns:p14="http://schemas.microsoft.com/office/powerpoint/2010/main" val="3654803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4681D-3CFF-7E0A-5A34-59135787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Abadi" panose="020B0604020104020204" pitchFamily="34" charset="0"/>
              </a:rPr>
              <a:t>Wildfire</a:t>
            </a:r>
          </a:p>
        </p:txBody>
      </p:sp>
      <p:sp>
        <p:nvSpPr>
          <p:cNvPr id="13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FB63D"/>
          </a:solidFill>
          <a:ln w="38100" cap="rnd">
            <a:solidFill>
              <a:srgbClr val="BFB63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C882B-CB3C-EA37-B9D0-D5F49E9E66B9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Climate change brings drought &amp; increase in temperature which makes it easy for wildfire.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Human Causes</a:t>
            </a:r>
          </a:p>
        </p:txBody>
      </p:sp>
      <p:pic>
        <p:nvPicPr>
          <p:cNvPr id="1026" name="Picture 2" descr="Burning Amazon">
            <a:extLst>
              <a:ext uri="{FF2B5EF4-FFF2-40B4-BE49-F238E27FC236}">
                <a16:creationId xmlns:a16="http://schemas.microsoft.com/office/drawing/2014/main" id="{8AB70802-5517-40EF-18A7-C3BDD8F30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4" r="1460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22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14681D-3CFF-7E0A-5A34-591357873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>
                <a:latin typeface="Abadi" panose="020B0604020104020204" pitchFamily="34" charset="0"/>
              </a:rPr>
              <a:t>Drought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84BEEC"/>
          </a:solidFill>
          <a:ln w="38100" cap="rnd">
            <a:solidFill>
              <a:srgbClr val="84BEE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5B6ABC-01A9-DCFD-AC72-0AA0634B58D5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Warmer temperature enhances the water evaporation and causes drought.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Abadi" panose="020B0604020104020204" pitchFamily="34" charset="0"/>
              </a:rPr>
              <a:t>Long-term impacts- land subsidence, seawater intrusion.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6" name="Picture 5" descr="A picture containing sky, outdoor, sheep, herd&#10;&#10;Description automatically generated">
            <a:extLst>
              <a:ext uri="{FF2B5EF4-FFF2-40B4-BE49-F238E27FC236}">
                <a16:creationId xmlns:a16="http://schemas.microsoft.com/office/drawing/2014/main" id="{CCB210D7-F294-7BFE-EC2B-A0654EC0B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2785" r="1455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2F199F-888F-85C3-7994-0A28F46CE340}"/>
              </a:ext>
            </a:extLst>
          </p:cNvPr>
          <p:cNvSpPr txBox="1"/>
          <p:nvPr/>
        </p:nvSpPr>
        <p:spPr>
          <a:xfrm>
            <a:off x="10781037" y="6657945"/>
            <a:ext cx="141096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ccafs.cgiar.org/blog/study-reviews-compelling-strategies-reduce-drought-related-risks-farmer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77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AF7B0-AC3F-4FA1-9B87-75347CBDB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05" y="639520"/>
            <a:ext cx="3945964" cy="1719072"/>
          </a:xfrm>
        </p:spPr>
        <p:txBody>
          <a:bodyPr anchor="b">
            <a:noAutofit/>
          </a:bodyPr>
          <a:lstStyle/>
          <a:p>
            <a:r>
              <a:rPr lang="en-IN" sz="5400" b="1" dirty="0">
                <a:latin typeface="Abadi" panose="020B0604020104020204" pitchFamily="34" charset="0"/>
              </a:rPr>
              <a:t>Temperature Rise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77B7FB"/>
          </a:solidFill>
          <a:ln w="38100" cap="rnd">
            <a:solidFill>
              <a:srgbClr val="77B7F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CF420-7D04-487A-B794-7CC4BE34F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N" sz="2400" dirty="0">
                <a:latin typeface="Abadi" panose="020B0604020104020204" pitchFamily="34" charset="0"/>
              </a:rPr>
              <a:t>Graph shows the variation of temperature over the years.</a:t>
            </a:r>
          </a:p>
          <a:p>
            <a:r>
              <a:rPr lang="en-IN" sz="2400" dirty="0">
                <a:latin typeface="Abadi" panose="020B0604020104020204" pitchFamily="34" charset="0"/>
              </a:rPr>
              <a:t>What could be the possible reasons???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1BA35EC-D83A-1EF0-304B-44DB983F6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540" y="1476503"/>
            <a:ext cx="7252856" cy="39049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770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BEB3-BBBD-1DBA-1BB6-41379B02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>
                <a:latin typeface="Abadi" panose="020B0604020104020204" pitchFamily="34" charset="0"/>
              </a:rPr>
              <a:t>Greenhouse</a:t>
            </a:r>
            <a:r>
              <a:rPr lang="en-US" b="1">
                <a:latin typeface="Abadi" panose="020B0604020104020204" pitchFamily="34" charset="0"/>
              </a:rPr>
              <a:t> Gases</a:t>
            </a:r>
            <a:endParaRPr lang="en-IN" b="1" dirty="0">
              <a:latin typeface="Abadi" panose="020B0604020104020204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87260CE-324B-E8A5-72A5-4BC41EAC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39574" y="2007277"/>
            <a:ext cx="5827294" cy="4096173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6D5EB0-E9E3-6EB3-979C-E8BFEC8B5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425"/>
            <a:ext cx="4714875" cy="4304919"/>
          </a:xfrm>
        </p:spPr>
        <p:txBody>
          <a:bodyPr>
            <a:normAutofit fontScale="92500" lnSpcReduction="10000"/>
          </a:bodyPr>
          <a:lstStyle/>
          <a:p>
            <a:r>
              <a:rPr lang="en-IN">
                <a:latin typeface="Abadi" panose="020B0604020104020204" pitchFamily="34" charset="0"/>
              </a:rPr>
              <a:t>Trap the heat that would otherwise escape from the atmosphere.</a:t>
            </a:r>
          </a:p>
          <a:p>
            <a:r>
              <a:rPr lang="en-IN">
                <a:latin typeface="Abadi" panose="020B0604020104020204" pitchFamily="34" charset="0"/>
              </a:rPr>
              <a:t>Six main Greenhouse gases:</a:t>
            </a:r>
          </a:p>
          <a:p>
            <a:pPr lvl="1"/>
            <a:r>
              <a:rPr lang="en-IN">
                <a:latin typeface="Abadi" panose="020B0604020104020204" pitchFamily="34" charset="0"/>
              </a:rPr>
              <a:t>Water vapor </a:t>
            </a:r>
          </a:p>
          <a:p>
            <a:pPr lvl="1"/>
            <a:r>
              <a:rPr lang="en-IN">
                <a:latin typeface="Abadi" panose="020B0604020104020204" pitchFamily="34" charset="0"/>
              </a:rPr>
              <a:t>Carbon dioxide </a:t>
            </a:r>
          </a:p>
          <a:p>
            <a:pPr lvl="1"/>
            <a:r>
              <a:rPr lang="en-IN">
                <a:latin typeface="Abadi" panose="020B0604020104020204" pitchFamily="34" charset="0"/>
              </a:rPr>
              <a:t>Methane </a:t>
            </a:r>
          </a:p>
          <a:p>
            <a:pPr lvl="1"/>
            <a:r>
              <a:rPr lang="en-IN">
                <a:latin typeface="Abadi" panose="020B0604020104020204" pitchFamily="34" charset="0"/>
              </a:rPr>
              <a:t>Nitrous oxide </a:t>
            </a:r>
          </a:p>
          <a:p>
            <a:pPr lvl="1"/>
            <a:r>
              <a:rPr lang="en-IN">
                <a:latin typeface="Abadi" panose="020B0604020104020204" pitchFamily="34" charset="0"/>
              </a:rPr>
              <a:t>Ozone </a:t>
            </a:r>
          </a:p>
          <a:p>
            <a:pPr lvl="1"/>
            <a:r>
              <a:rPr lang="en-IN">
                <a:latin typeface="Abadi" panose="020B0604020104020204" pitchFamily="34" charset="0"/>
              </a:rPr>
              <a:t>Synthetic greenhouse gases</a:t>
            </a:r>
            <a:endParaRPr lang="en-IN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9B46E6-BE71-4ED8-A4C0-11DCA614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b="1" dirty="0">
                <a:latin typeface="Abadi" panose="020B0604020104020204" pitchFamily="34" charset="0"/>
              </a:rPr>
              <a:t>Reason for Climate Change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386584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FBBB71"/>
          </a:solidFill>
          <a:ln w="38100" cap="rnd">
            <a:solidFill>
              <a:srgbClr val="FBBB7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D10FDD-0B4E-3358-5189-FF2E5167D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Abadi" panose="020B0604020104020204" pitchFamily="34" charset="0"/>
              </a:rPr>
              <a:t>Excessive emission of Greenhouse gases</a:t>
            </a:r>
          </a:p>
          <a:p>
            <a:r>
              <a:rPr lang="en-US" dirty="0">
                <a:latin typeface="Abadi" panose="020B0604020104020204" pitchFamily="34" charset="0"/>
              </a:rPr>
              <a:t>CO2 is the primary Greenhouse gas that makes an impact on climate.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A360335-BA61-41AE-BE35-866C9CAA1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769" y="491235"/>
            <a:ext cx="4214225" cy="5875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465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1F218A-C256-493D-919D-B62FF042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2" y="355107"/>
            <a:ext cx="3606730" cy="197918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400" b="1" dirty="0">
                <a:latin typeface="Abadi" panose="020B0604020104020204" pitchFamily="34" charset="0"/>
              </a:rPr>
              <a:t>Source of Greenhouse Gases</a:t>
            </a: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FAC78C"/>
          </a:solidFill>
          <a:ln w="38100" cap="rnd">
            <a:solidFill>
              <a:srgbClr val="FAC78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C58AED-6F45-4103-BD57-BD83C7D8E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366" y="2794053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N" sz="2400" dirty="0">
                <a:latin typeface="Abadi" panose="020B0604020104020204" pitchFamily="34" charset="0"/>
              </a:rPr>
              <a:t>Different sources facilitate the emission of greenhouse gases in the atmosphere.</a:t>
            </a:r>
          </a:p>
          <a:p>
            <a:r>
              <a:rPr lang="en-IN" sz="2400" dirty="0">
                <a:latin typeface="Abadi" panose="020B0604020104020204" pitchFamily="34" charset="0"/>
              </a:rPr>
              <a:t>Electricity &amp; Heat is the major source.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8B21FB72-BC64-4123-9484-E4BB19590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792" y="779442"/>
            <a:ext cx="7808828" cy="56585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493143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265</Words>
  <Application>Microsoft Office PowerPoint</Application>
  <PresentationFormat>Widescreen</PresentationFormat>
  <Paragraphs>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Abadi</vt:lpstr>
      <vt:lpstr>Arial</vt:lpstr>
      <vt:lpstr>Calibri</vt:lpstr>
      <vt:lpstr>Modern Love</vt:lpstr>
      <vt:lpstr>The Hand</vt:lpstr>
      <vt:lpstr>Wingdings</vt:lpstr>
      <vt:lpstr>SketchyVTI</vt:lpstr>
      <vt:lpstr>Causes of Climate Changes</vt:lpstr>
      <vt:lpstr>Presented By</vt:lpstr>
      <vt:lpstr>Climate &amp; Weather</vt:lpstr>
      <vt:lpstr>Wildfire</vt:lpstr>
      <vt:lpstr>Drought</vt:lpstr>
      <vt:lpstr>Temperature Rise</vt:lpstr>
      <vt:lpstr>Greenhouse Gases</vt:lpstr>
      <vt:lpstr>Reason for Climate Change</vt:lpstr>
      <vt:lpstr>Source of Greenhouse Gases</vt:lpstr>
      <vt:lpstr>CO2 emissions from different sources of Electricity Production</vt:lpstr>
      <vt:lpstr>Top 10 Countries by CO2 Emission</vt:lpstr>
      <vt:lpstr>Electricity Production of Countries from Coal</vt:lpstr>
      <vt:lpstr>CO2 Emission &amp; Per Capita</vt:lpstr>
      <vt:lpstr>Dashboard 1</vt:lpstr>
      <vt:lpstr>Dashboard 2</vt:lpstr>
      <vt:lpstr>Dashboard 3</vt:lpstr>
      <vt:lpstr>Net-zero Emission</vt:lpstr>
      <vt:lpstr>Electricity Generation by Renewables</vt:lpstr>
      <vt:lpstr>Net-zero Emission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</dc:title>
  <dc:creator>Akhil Mathew</dc:creator>
  <cp:lastModifiedBy>Akhil Mathew</cp:lastModifiedBy>
  <cp:revision>19</cp:revision>
  <dcterms:created xsi:type="dcterms:W3CDTF">2022-04-20T04:19:39Z</dcterms:created>
  <dcterms:modified xsi:type="dcterms:W3CDTF">2022-05-13T20:39:27Z</dcterms:modified>
</cp:coreProperties>
</file>